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2F2F2"/>
    <a:srgbClr val="474747"/>
    <a:srgbClr val="A1A1A1"/>
    <a:srgbClr val="E35768"/>
    <a:srgbClr val="ED939E"/>
    <a:srgbClr val="E04956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40300-3FEE-48BF-B773-185201ECBD8C}" v="5" dt="2020-02-16T13:02:19.713"/>
    <p1510:client id="{DEB65C27-6997-4B13-8FC9-0299F21883DB}" v="1857" dt="2020-02-16T00:11:32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6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9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3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2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4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forums.fast.ai/t/deep-learning-lesson-4-notes/3098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antic/DeOldify/blob/master/ImageColorizerColab.ipynb#scrollTo=LHfUPH42O_iK" TargetMode="External"/><Relationship Id="rId2" Type="http://schemas.openxmlformats.org/officeDocument/2006/relationships/hyperlink" Target="https://www.fast.ai/2019/05/03/decrappify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fast.ai/2019/05/03/decrappify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ourse.fast.ai/videos/?lesson=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jovian.ml/aakashns/5bc23520933b4cc187cfe18e5dd7e2ed" TargetMode="External"/><Relationship Id="rId4" Type="http://schemas.openxmlformats.org/officeDocument/2006/relationships/hyperlink" Target="https://towardsdatascience.com/collaborative-filtering-with-fastai-3dbdd4ef4f00" TargetMode="Externa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fast.ai/videos/?lesson=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fast.ai/videos/?lesson=1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fast.ai/videos/?lesson=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.ai/vision.mode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astai/fastai/blob/master/fastai/vision/models/darknet.py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.ai/vision.gan.html" TargetMode="External"/><Relationship Id="rId2" Type="http://schemas.openxmlformats.org/officeDocument/2006/relationships/hyperlink" Target="https://github.com/fastai/fastai/blob/master/fastai/vision/gan.p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siahls/fast-reinforcement-learning/blob/master/fast_rl/agents/dqn.p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215" TargetMode="External"/><Relationship Id="rId2" Type="http://schemas.openxmlformats.org/officeDocument/2006/relationships/hyperlink" Target="https://github.com/hiromis/notes/blob/master/Lesson2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38" TargetMode="External"/><Relationship Id="rId2" Type="http://schemas.openxmlformats.org/officeDocument/2006/relationships/hyperlink" Target="https://github.com/hiromis/notes/blob/master/Lesson2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forums.fast.ai/t/share-your-work-here/27676/399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hiromis/notes/blob/master/Lesson3.m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forums.fast.ai/t/share-your-work-here/27676/340" TargetMode="External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BECAB3-7D35-411C-93D1-BEE3CEF6BDA9}"/>
              </a:ext>
            </a:extLst>
          </p:cNvPr>
          <p:cNvSpPr txBox="1"/>
          <p:nvPr/>
        </p:nvSpPr>
        <p:spPr>
          <a:xfrm>
            <a:off x="9096829" y="450668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Josiah Laivins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solidFill>
                  <a:srgbClr val="E04956"/>
                </a:solidFill>
                <a:cs typeface="Calibri"/>
              </a:rPr>
              <a:t>February 23, 2020</a:t>
            </a:r>
          </a:p>
        </p:txBody>
      </p:sp>
      <p:pic>
        <p:nvPicPr>
          <p:cNvPr id="14" name="Picture 14" descr="A picture containing photo, different, showing, bird&#10;&#10;Description generated with very high confidence">
            <a:extLst>
              <a:ext uri="{FF2B5EF4-FFF2-40B4-BE49-F238E27FC236}">
                <a16:creationId xmlns:a16="http://schemas.microsoft.com/office/drawing/2014/main" id="{CC9844C0-25B4-4B93-9C5A-085BE149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287854"/>
            <a:ext cx="5410200" cy="365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63A9D8-7420-4559-9B72-7B32BB2F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11363"/>
            <a:ext cx="4941276" cy="4009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575729-3657-4CC6-9CB2-26E958294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829" y="2262158"/>
            <a:ext cx="2743200" cy="2134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10868-3CED-41D8-88FC-91D1224A7810}"/>
              </a:ext>
            </a:extLst>
          </p:cNvPr>
          <p:cNvSpPr txBox="1"/>
          <p:nvPr/>
        </p:nvSpPr>
        <p:spPr>
          <a:xfrm>
            <a:off x="9098224" y="643652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u="sng"/>
              <a:t>fast.ai</a:t>
            </a:r>
          </a:p>
          <a:p>
            <a:r>
              <a:rPr lang="en-US">
                <a:solidFill>
                  <a:srgbClr val="E04956"/>
                </a:solidFill>
                <a:cs typeface="Calibri"/>
              </a:rPr>
              <a:t>Making neural nets</a:t>
            </a:r>
          </a:p>
          <a:p>
            <a:r>
              <a:rPr lang="en-US">
                <a:solidFill>
                  <a:srgbClr val="E04956"/>
                </a:solidFill>
                <a:cs typeface="Calibri"/>
              </a:rPr>
              <a:t>uncool again</a:t>
            </a:r>
            <a:endParaRPr lang="en-US" dirty="0">
              <a:solidFill>
                <a:srgbClr val="E04956"/>
              </a:solidFill>
              <a:cs typeface="Calibri"/>
            </a:endParaRP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52981DD-1A71-4E71-B177-BB574F51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702" y="1537099"/>
            <a:ext cx="4941276" cy="4727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rgbClr val="474747"/>
                </a:solidFill>
                <a:ea typeface="+mn-lt"/>
                <a:cs typeface="+mn-lt"/>
              </a:rPr>
              <a:t>fast.ai</a:t>
            </a:r>
            <a:r>
              <a:rPr lang="en-US" sz="3200" dirty="0">
                <a:solidFill>
                  <a:srgbClr val="474747"/>
                </a:solidFill>
                <a:ea typeface="+mn-lt"/>
                <a:cs typeface="+mn-lt"/>
              </a:rPr>
              <a:t> </a:t>
            </a:r>
            <a:r>
              <a:rPr lang="en-US" sz="3200" dirty="0">
                <a:solidFill>
                  <a:srgbClr val="DCDCDC"/>
                </a:solidFill>
                <a:ea typeface="+mn-lt"/>
                <a:cs typeface="+mn-lt"/>
              </a:rPr>
              <a:t>not just classification</a:t>
            </a:r>
            <a:endParaRPr lang="en-US" sz="3200" dirty="0">
              <a:solidFill>
                <a:srgbClr val="F2F2F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84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7256" y="6547755"/>
            <a:ext cx="7505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https://forums.fast.ai/t/deep-learning-lesson-4-notes/30983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NLP</a:t>
            </a:r>
            <a:endParaRPr lang="en-US" sz="3200">
              <a:cs typeface="Calibri"/>
            </a:endParaRPr>
          </a:p>
        </p:txBody>
      </p:sp>
      <p:pic>
        <p:nvPicPr>
          <p:cNvPr id="2" name="Picture 2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8E83A81-ECB2-4CC4-B3D6-86C1DE66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07992"/>
            <a:ext cx="2743200" cy="3842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F03AA-2F95-408E-B336-B78244D78448}"/>
              </a:ext>
            </a:extLst>
          </p:cNvPr>
          <p:cNvSpPr txBox="1"/>
          <p:nvPr/>
        </p:nvSpPr>
        <p:spPr>
          <a:xfrm>
            <a:off x="6311899" y="1132112"/>
            <a:ext cx="3378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Legal Document Classification</a:t>
            </a:r>
            <a:endParaRPr lang="en-US" b="1" u="sng" dirty="0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3C0D34-B99E-4106-A94E-C0713BBC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502907"/>
            <a:ext cx="4684485" cy="2437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E11B3F-DCEA-436C-8705-DC85711F7A45}"/>
              </a:ext>
            </a:extLst>
          </p:cNvPr>
          <p:cNvSpPr txBox="1"/>
          <p:nvPr/>
        </p:nvSpPr>
        <p:spPr>
          <a:xfrm>
            <a:off x="1839685" y="1132111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Movie Review Sentiment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4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29029" y="6275612"/>
            <a:ext cx="10054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https://www.fast.ai/2019/05/03/decrappify/</a:t>
            </a:r>
            <a:endParaRPr lang="en-US" sz="1400">
              <a:ea typeface="+mn-lt"/>
              <a:cs typeface="+mn-lt"/>
              <a:hlinkClick r:id="rId2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>
                <a:ea typeface="+mn-lt"/>
                <a:cs typeface="+mn-lt"/>
                <a:hlinkClick r:id="rId3"/>
              </a:rPr>
              <a:t>https://colab.research.google.com/github/jantic/DeOldify/blob/master/ImageColorizerColab.ipynb#scrollTo=LHfUPH42O_iK</a:t>
            </a: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GANs</a:t>
            </a:r>
            <a:endParaRPr lang="en-US" sz="320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11B3F-DCEA-436C-8705-DC85711F7A45}"/>
              </a:ext>
            </a:extLst>
          </p:cNvPr>
          <p:cNvSpPr txBox="1"/>
          <p:nvPr/>
        </p:nvSpPr>
        <p:spPr>
          <a:xfrm>
            <a:off x="1086756" y="1177468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DeOldify</a:t>
            </a:r>
            <a:endParaRPr lang="en-US"/>
          </a:p>
        </p:txBody>
      </p:sp>
      <p:pic>
        <p:nvPicPr>
          <p:cNvPr id="3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D29D44B-32E9-42FC-9529-BE11C2EC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85" y="1548055"/>
            <a:ext cx="4983843" cy="3643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11DBB-07EA-4623-B737-3CF9D400FC3F}"/>
              </a:ext>
            </a:extLst>
          </p:cNvPr>
          <p:cNvSpPr txBox="1"/>
          <p:nvPr/>
        </p:nvSpPr>
        <p:spPr>
          <a:xfrm>
            <a:off x="6701969" y="1177467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Colorizer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28A22B-6248-49C9-A3B0-5A9BDF33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972" y="1546081"/>
            <a:ext cx="5600699" cy="338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088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5985326"/>
            <a:ext cx="100547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https://course.fast.ai/videos/?lesson=4</a:t>
            </a:r>
            <a:endParaRPr lang="en-US" sz="1400">
              <a:ea typeface="+mn-lt"/>
              <a:cs typeface="+mn-lt"/>
              <a:hlinkClick r:id="rId3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https://towardsdatascience.com/collaborative-filtering-with-fastai-3dbdd4ef4f00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[3]: </a:t>
            </a:r>
            <a:r>
              <a:rPr lang="en-US" sz="1400" dirty="0">
                <a:ea typeface="+mn-lt"/>
                <a:cs typeface="+mn-lt"/>
                <a:hlinkClick r:id="rId5"/>
              </a:rPr>
              <a:t>https://jovian.ml/aakashns/5bc23520933b4cc187cfe18e5dd7e2ed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E498C-ECFC-4C3C-9F35-FBBE825FD457}"/>
              </a:ext>
            </a:extLst>
          </p:cNvPr>
          <p:cNvSpPr/>
          <p:nvPr/>
        </p:nvSpPr>
        <p:spPr>
          <a:xfrm>
            <a:off x="5591174" y="1636030"/>
            <a:ext cx="5943878" cy="4084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Collaborative Filtering</a:t>
            </a:r>
            <a:endParaRPr lang="en-US" sz="32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11DBB-07EA-4623-B737-3CF9D400FC3F}"/>
              </a:ext>
            </a:extLst>
          </p:cNvPr>
          <p:cNvSpPr txBox="1"/>
          <p:nvPr/>
        </p:nvSpPr>
        <p:spPr>
          <a:xfrm>
            <a:off x="6420755" y="1177467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Book Recommendation System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E4852-D78A-46ED-BCA5-FBD0F442B08A}"/>
              </a:ext>
            </a:extLst>
          </p:cNvPr>
          <p:cNvSpPr/>
          <p:nvPr/>
        </p:nvSpPr>
        <p:spPr>
          <a:xfrm>
            <a:off x="620031" y="1636028"/>
            <a:ext cx="4755522" cy="412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02CBDBE8-71E8-4B07-8359-2CA2B9697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114" y="2325228"/>
            <a:ext cx="4657271" cy="2797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6876CB5-E9FC-48F6-B20B-FC1DBCEA1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114" y="1702345"/>
            <a:ext cx="5727699" cy="423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22877E-5A66-4766-9C74-59BB0781966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9AF78-8BFD-4493-95BA-D944BDAED8A1}"/>
              </a:ext>
            </a:extLst>
          </p:cNvPr>
          <p:cNvSpPr txBox="1"/>
          <p:nvPr/>
        </p:nvSpPr>
        <p:spPr>
          <a:xfrm>
            <a:off x="1014183" y="1177466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Movie Recommendation System</a:t>
            </a:r>
            <a:endParaRPr lang="en-US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025DCF32-032B-4174-A9F0-F516CE717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85" y="1718336"/>
            <a:ext cx="4412341" cy="2278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D9694F-C994-4A91-AC28-A1D7B8313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971" y="2649955"/>
            <a:ext cx="3106057" cy="2973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561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5985326"/>
            <a:ext cx="10054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https://course.fast.ai/videos/?lesson=4</a:t>
            </a:r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Reinforcement Learning (experimental)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25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4" y="6484256"/>
            <a:ext cx="6408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Description from: </a:t>
            </a:r>
            <a:r>
              <a:rPr lang="en-US" sz="1400" dirty="0">
                <a:solidFill>
                  <a:srgbClr val="5C5C5C"/>
                </a:solidFill>
                <a:ea typeface="+mn-lt"/>
                <a:cs typeface="+mn-lt"/>
                <a:hlinkClick r:id="rId2"/>
              </a:rPr>
              <a:t>https://course.fast.ai/videos/?lesson=1</a:t>
            </a:r>
            <a:endParaRPr lang="en-US" sz="1400">
              <a:solidFill>
                <a:srgbClr val="5C5C5C"/>
              </a:solidFill>
              <a:cs typeface="Calibri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1823357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Making Deep Learning Accessible</a:t>
            </a:r>
            <a:endParaRPr lang="en-US" sz="3200">
              <a:cs typeface="Calibri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C56B7B81-EED7-46A5-847B-7762AF16CDC9}"/>
              </a:ext>
            </a:extLst>
          </p:cNvPr>
          <p:cNvSpPr txBox="1"/>
          <p:nvPr/>
        </p:nvSpPr>
        <p:spPr>
          <a:xfrm>
            <a:off x="1830614" y="2429328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Software</a:t>
            </a:r>
          </a:p>
          <a:p>
            <a:r>
              <a:rPr lang="en-US">
                <a:ea typeface="+mn-lt"/>
                <a:cs typeface="+mn-lt"/>
              </a:rPr>
              <a:t>To make these available touse quickly, reliably, and with minimal code</a:t>
            </a:r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8A98CD5C-0FC2-4488-9319-7F958AB1BD96}"/>
              </a:ext>
            </a:extLst>
          </p:cNvPr>
          <p:cNvSpPr txBox="1"/>
          <p:nvPr/>
        </p:nvSpPr>
        <p:spPr>
          <a:xfrm>
            <a:off x="1830613" y="4143827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Research</a:t>
            </a:r>
            <a:endParaRPr lang="en-US" b="1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Ways to make state of the art deep learning techniques more accessible</a:t>
            </a:r>
            <a:endParaRPr lang="en-US"/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B8D3B506-1749-4A40-89EB-C1307B1069D3}"/>
              </a:ext>
            </a:extLst>
          </p:cNvPr>
          <p:cNvSpPr txBox="1"/>
          <p:nvPr/>
        </p:nvSpPr>
        <p:spPr>
          <a:xfrm>
            <a:off x="7609113" y="242932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Community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So that we can all help each other</a:t>
            </a:r>
            <a:endParaRPr lang="en-US"/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E7215BF4-3B35-4E7B-8DA2-08BC652A1E31}"/>
              </a:ext>
            </a:extLst>
          </p:cNvPr>
          <p:cNvSpPr txBox="1"/>
          <p:nvPr/>
        </p:nvSpPr>
        <p:spPr>
          <a:xfrm>
            <a:off x="7609111" y="414382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Research</a:t>
            </a:r>
            <a:endParaRPr lang="en-US" b="1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So that as many people as </a:t>
            </a:r>
            <a:r>
              <a:rPr lang="en-US" dirty="0">
                <a:ea typeface="+mn-lt"/>
                <a:cs typeface="+mn-lt"/>
              </a:rPr>
              <a:t>possible use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4" y="6484256"/>
            <a:ext cx="6408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Description from: </a:t>
            </a:r>
            <a:r>
              <a:rPr lang="en-US" sz="1400" dirty="0">
                <a:solidFill>
                  <a:srgbClr val="5C5C5C"/>
                </a:solidFill>
                <a:ea typeface="+mn-lt"/>
                <a:cs typeface="+mn-lt"/>
                <a:hlinkClick r:id="rId2"/>
              </a:rPr>
              <a:t>https://course.fast.ai/videos/?lesson=1</a:t>
            </a:r>
            <a:endParaRPr lang="en-US" sz="1400">
              <a:solidFill>
                <a:srgbClr val="5C5C5C"/>
              </a:solidFill>
              <a:cs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C1D143-0A00-4FCF-B43E-370F90842F3E}"/>
              </a:ext>
            </a:extLst>
          </p:cNvPr>
          <p:cNvSpPr/>
          <p:nvPr/>
        </p:nvSpPr>
        <p:spPr>
          <a:xfrm>
            <a:off x="3606801" y="722086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Interpretable ML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Visualize Gradients and activations</a:t>
            </a:r>
            <a:endParaRPr lang="en-US" dirty="0">
              <a:cs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F8119B0-F4C6-4B57-9760-BFA5819D17E2}"/>
              </a:ext>
            </a:extLst>
          </p:cNvPr>
          <p:cNvSpPr/>
          <p:nvPr/>
        </p:nvSpPr>
        <p:spPr>
          <a:xfrm>
            <a:off x="3606800" y="1565728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Transfer learning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Share pre-trained nets</a:t>
            </a:r>
            <a:endParaRPr lang="en-US" dirty="0"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C599904-6BAC-4AB4-8636-9A3D56556344}"/>
              </a:ext>
            </a:extLst>
          </p:cNvPr>
          <p:cNvSpPr/>
          <p:nvPr/>
        </p:nvSpPr>
        <p:spPr>
          <a:xfrm>
            <a:off x="3606799" y="2481942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No longer true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Fastai &amp; keras libs MOOCs, etc</a:t>
            </a:r>
            <a:endParaRPr lang="en-US" dirty="0">
              <a:cs typeface="Calibri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EBFF458-DB96-4EA3-8725-193D3EFD6B5E}"/>
              </a:ext>
            </a:extLst>
          </p:cNvPr>
          <p:cNvSpPr/>
          <p:nvPr/>
        </p:nvSpPr>
        <p:spPr>
          <a:xfrm>
            <a:off x="3606798" y="3425370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No longer true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SoTA for speech, structured data, time series...</a:t>
            </a:r>
            <a:endParaRPr lang="en-US" dirty="0">
              <a:cs typeface="Calibri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F66CEC-6639-4271-B4AB-7F0E984EE355}"/>
              </a:ext>
            </a:extLst>
          </p:cNvPr>
          <p:cNvSpPr/>
          <p:nvPr/>
        </p:nvSpPr>
        <p:spPr>
          <a:xfrm>
            <a:off x="3606797" y="4269011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Was never true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… except for some research projects</a:t>
            </a:r>
            <a:endParaRPr lang="en-US" dirty="0">
              <a:cs typeface="Calibri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06535E-CF6B-4CC0-A816-AAFA945143D8}"/>
              </a:ext>
            </a:extLst>
          </p:cNvPr>
          <p:cNvSpPr/>
          <p:nvPr/>
        </p:nvSpPr>
        <p:spPr>
          <a:xfrm>
            <a:off x="3606796" y="5121725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Who cares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Do you really want to build a brain</a:t>
            </a:r>
            <a:endParaRPr lang="en-US" dirty="0">
              <a:cs typeface="Calibri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4BD178-118E-4002-91DA-3CF199A1FAAF}"/>
              </a:ext>
            </a:extLst>
          </p:cNvPr>
          <p:cNvSpPr/>
          <p:nvPr/>
        </p:nvSpPr>
        <p:spPr>
          <a:xfrm>
            <a:off x="2100943" y="22315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Black Box</a:t>
            </a: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D60B87-64F5-444C-BC58-16B3BD8A6375}"/>
              </a:ext>
            </a:extLst>
          </p:cNvPr>
          <p:cNvSpPr/>
          <p:nvPr/>
        </p:nvSpPr>
        <p:spPr>
          <a:xfrm>
            <a:off x="2971799" y="1057728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too much data</a:t>
            </a:r>
            <a:endParaRPr lang="en-US" dirty="0">
              <a:cs typeface="Calibri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49C6C6F-6DE2-4BC2-B21D-45585EB1CA80}"/>
              </a:ext>
            </a:extLst>
          </p:cNvPr>
          <p:cNvSpPr/>
          <p:nvPr/>
        </p:nvSpPr>
        <p:spPr>
          <a:xfrm>
            <a:off x="2100941" y="200115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ML PhD</a:t>
            </a: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C5BD46-0C5B-47CC-AC28-DB352455ACF3}"/>
              </a:ext>
            </a:extLst>
          </p:cNvPr>
          <p:cNvSpPr/>
          <p:nvPr/>
        </p:nvSpPr>
        <p:spPr>
          <a:xfrm>
            <a:off x="2999012" y="2890156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Only for vision</a:t>
            </a: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F6154A-CD70-4944-AA34-84FAF70C3A96}"/>
              </a:ext>
            </a:extLst>
          </p:cNvPr>
          <p:cNvSpPr/>
          <p:nvPr/>
        </p:nvSpPr>
        <p:spPr>
          <a:xfrm>
            <a:off x="2100941" y="378822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lots of GPUS</a:t>
            </a: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B5C6C3-17F1-454C-977D-0220D820DAAE}"/>
              </a:ext>
            </a:extLst>
          </p:cNvPr>
          <p:cNvSpPr/>
          <p:nvPr/>
        </p:nvSpPr>
        <p:spPr>
          <a:xfrm>
            <a:off x="2999013" y="4604656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"Not really AI"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D9CCE-3C78-4087-A620-A20917F07848}"/>
              </a:ext>
            </a:extLst>
          </p:cNvPr>
          <p:cNvSpPr/>
          <p:nvPr/>
        </p:nvSpPr>
        <p:spPr>
          <a:xfrm>
            <a:off x="3175" y="3175"/>
            <a:ext cx="5152571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fast.ai</a:t>
            </a:r>
          </a:p>
          <a:p>
            <a:pPr algn="ctr"/>
            <a:r>
              <a:rPr lang="en-US" sz="3200">
                <a:cs typeface="Calibri"/>
              </a:rPr>
              <a:t>Vision models</a:t>
            </a:r>
            <a:endParaRPr lang="en-US" sz="3200" dirty="0">
              <a:cs typeface="Calibri"/>
            </a:endParaRP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5E107B6-4418-498C-A9F2-0F916FFD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19" y="1765401"/>
            <a:ext cx="5937738" cy="3334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353B4-DD79-4EB5-A2F4-086476471D0A}"/>
              </a:ext>
            </a:extLst>
          </p:cNvPr>
          <p:cNvSpPr txBox="1"/>
          <p:nvPr/>
        </p:nvSpPr>
        <p:spPr>
          <a:xfrm>
            <a:off x="8779329" y="6547756"/>
            <a:ext cx="3414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Ref: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https://docs.fast.ai/vision.models.html</a:t>
            </a:r>
            <a:endParaRPr lang="en-US" sz="1400" dirty="0">
              <a:solidFill>
                <a:srgbClr val="5C5C5C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72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D9CCE-3C78-4087-A620-A20917F07848}"/>
              </a:ext>
            </a:extLst>
          </p:cNvPr>
          <p:cNvSpPr/>
          <p:nvPr/>
        </p:nvSpPr>
        <p:spPr>
          <a:xfrm>
            <a:off x="3175" y="3175"/>
            <a:ext cx="5162340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Darknet implimentation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53B4-DD79-4EB5-A2F4-086476471D0A}"/>
              </a:ext>
            </a:extLst>
          </p:cNvPr>
          <p:cNvSpPr txBox="1"/>
          <p:nvPr/>
        </p:nvSpPr>
        <p:spPr>
          <a:xfrm>
            <a:off x="6039758" y="6547756"/>
            <a:ext cx="6154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Ref: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https://github.com/fastai/fastai/blob/master/fastai/vision/models/darknet.py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D0D64FD-467C-49C7-BD58-0416D018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66" y="514010"/>
            <a:ext cx="5478584" cy="5709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397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5930898"/>
            <a:ext cx="75056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https://github.com/fastai/fastai/blob/master/fastai/vision/gan.py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https://docs.fast.ai/vision.gan.html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[3]: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https://github.com/josiahls/fast-reinforcement-learning/blob/master/fast_rl/agents/dqn.py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1823357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I wanna make my own model!</a:t>
            </a:r>
            <a:endParaRPr lang="en-US" sz="3200">
              <a:cs typeface="Calibri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C56B7B81-EED7-46A5-847B-7762AF16CDC9}"/>
              </a:ext>
            </a:extLst>
          </p:cNvPr>
          <p:cNvSpPr txBox="1"/>
          <p:nvPr/>
        </p:nvSpPr>
        <p:spPr>
          <a:xfrm>
            <a:off x="1830614" y="242932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Trainer</a:t>
            </a:r>
          </a:p>
          <a:p>
            <a:r>
              <a:rPr lang="en-US">
                <a:ea typeface="+mn-lt"/>
                <a:cs typeface="+mn-lt"/>
              </a:rPr>
              <a:t>If your model involves a novel way of training.</a:t>
            </a:r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8A98CD5C-0FC2-4488-9319-7F958AB1BD96}"/>
              </a:ext>
            </a:extLst>
          </p:cNvPr>
          <p:cNvSpPr txBox="1"/>
          <p:nvPr/>
        </p:nvSpPr>
        <p:spPr>
          <a:xfrm>
            <a:off x="1830613" y="4143827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Model</a:t>
            </a:r>
            <a:endParaRPr lang="en-US" b="1" u="sng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If your model your model is simply a pytorch Module object.</a:t>
            </a:r>
            <a:endParaRPr lang="en-US" dirty="0">
              <a:cs typeface="Calibri"/>
            </a:endParaRPr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B8D3B506-1749-4A40-89EB-C1307B1069D3}"/>
              </a:ext>
            </a:extLst>
          </p:cNvPr>
          <p:cNvSpPr txBox="1"/>
          <p:nvPr/>
        </p:nvSpPr>
        <p:spPr>
          <a:xfrm>
            <a:off x="7609113" y="2429327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Learner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Needed if you have a new </a:t>
            </a:r>
            <a:r>
              <a:rPr lang="en-US">
                <a:ea typeface="+mn-lt"/>
                <a:cs typeface="+mn-lt"/>
              </a:rPr>
              <a:t>model and new Training method.</a:t>
            </a:r>
            <a:endParaRPr lang="en-US"/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E7215BF4-3B35-4E7B-8DA2-08BC652A1E31}"/>
              </a:ext>
            </a:extLst>
          </p:cNvPr>
          <p:cNvSpPr txBox="1"/>
          <p:nvPr/>
        </p:nvSpPr>
        <p:spPr>
          <a:xfrm>
            <a:off x="7609111" y="414382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DataBunch</a:t>
            </a:r>
            <a:endParaRPr lang="en-US" b="1" u="sng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there is a new way of </a:t>
            </a:r>
            <a:r>
              <a:rPr lang="en-US">
                <a:ea typeface="+mn-lt"/>
                <a:cs typeface="+mn-lt"/>
              </a:rPr>
              <a:t>handling data.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6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6230255"/>
            <a:ext cx="750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https://github.com/hiromis/notes/blob/master/Lesson2.md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https://forums.fast.ai/t/share-your-work-here/27676/215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D44652-A929-447A-AF11-49E2CF8F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15" y="505558"/>
            <a:ext cx="9673770" cy="5257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416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6230255"/>
            <a:ext cx="750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https://github.com/hiromis/notes/blob/master/Lesson2.md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https://forums.fast.ai/t/share-your-work-here/27676/38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9AD512-524F-4782-ADEE-14DEB1A1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29" y="485773"/>
            <a:ext cx="9755413" cy="5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5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F266C8-60B0-4CA3-BDBB-FEF82283886F}"/>
              </a:ext>
            </a:extLst>
          </p:cNvPr>
          <p:cNvSpPr/>
          <p:nvPr/>
        </p:nvSpPr>
        <p:spPr>
          <a:xfrm>
            <a:off x="5291817" y="937531"/>
            <a:ext cx="5943878" cy="478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5903684"/>
            <a:ext cx="75056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https://github.com/hiromis/notes/blob/master/Lesson3.md</a:t>
            </a:r>
            <a:endParaRPr lang="en-US" sz="1400">
              <a:ea typeface="+mn-lt"/>
              <a:cs typeface="+mn-lt"/>
              <a:hlinkClick r:id="rId2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https://forums.fast.ai/t/share-your-work-here/27676/399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https://forums.fast.ai/t/share-your-work-here/27676/340</a:t>
            </a:r>
            <a:endParaRPr lang="en-US"/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4BF89C-C25B-4CF5-BF37-2326DFA9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170" y="1081958"/>
            <a:ext cx="3954584" cy="229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73DA1B-94BB-4449-A4E3-A131290DB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967065"/>
            <a:ext cx="4158342" cy="4769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14F8D-550F-4A4A-AF81-57B7533824F8}"/>
              </a:ext>
            </a:extLst>
          </p:cNvPr>
          <p:cNvSpPr txBox="1"/>
          <p:nvPr/>
        </p:nvSpPr>
        <p:spPr>
          <a:xfrm>
            <a:off x="1050471" y="5968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/>
              <a:t>Guitar Classifier</a:t>
            </a:r>
          </a:p>
        </p:txBody>
      </p:sp>
      <p:pic>
        <p:nvPicPr>
          <p:cNvPr id="8" name="Picture 8" descr="A close up of food&#10;&#10;Description generated with high confidence">
            <a:extLst>
              <a:ext uri="{FF2B5EF4-FFF2-40B4-BE49-F238E27FC236}">
                <a16:creationId xmlns:a16="http://schemas.microsoft.com/office/drawing/2014/main" id="{A55C65BD-B98C-4DC4-80F1-F2D43A2DD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543" y="1112098"/>
            <a:ext cx="4062047" cy="3192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 descr="A close up of food&#10;&#10;Description generated with very high confidence">
            <a:extLst>
              <a:ext uri="{FF2B5EF4-FFF2-40B4-BE49-F238E27FC236}">
                <a16:creationId xmlns:a16="http://schemas.microsoft.com/office/drawing/2014/main" id="{A7BB7E1F-7952-4453-A5E8-78745028A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076" y="3571464"/>
            <a:ext cx="3036276" cy="1691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4" descr="A bowl of salad on a plate&#10;&#10;Description generated with very high confidence">
            <a:extLst>
              <a:ext uri="{FF2B5EF4-FFF2-40B4-BE49-F238E27FC236}">
                <a16:creationId xmlns:a16="http://schemas.microsoft.com/office/drawing/2014/main" id="{F8C32775-CDD8-4959-9726-6BBE68F6F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0747" y="3569858"/>
            <a:ext cx="3466123" cy="1956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DE453F-41BE-48CE-9C7C-5E09D784C3F0}"/>
              </a:ext>
            </a:extLst>
          </p:cNvPr>
          <p:cNvSpPr txBox="1"/>
          <p:nvPr/>
        </p:nvSpPr>
        <p:spPr>
          <a:xfrm>
            <a:off x="6838042" y="596898"/>
            <a:ext cx="3378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Junk or Health Food Classifier</a:t>
            </a:r>
            <a:endParaRPr lang="en-US" b="1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25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705</cp:revision>
  <dcterms:created xsi:type="dcterms:W3CDTF">2013-07-15T20:26:40Z</dcterms:created>
  <dcterms:modified xsi:type="dcterms:W3CDTF">2020-02-16T13:02:28Z</dcterms:modified>
</cp:coreProperties>
</file>